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F15D-F15C-4B3F-B38B-7927DDBA7D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9407A-3BF0-4392-83A7-445082AB1F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29A03-8A9E-49C8-8E38-4CA0329DB5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0EE2D-76D5-4AA6-962C-0F33BF902A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42A05-24A9-4F29-921F-68A58CC7EA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074F-D215-4878-9107-529D1F527D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87B5-9FF0-48AE-9387-C0AEF8A47F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E0DA3-B540-4F99-9669-F29E20EA00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257DF-9F1D-4DD7-86BC-0939E592EB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B14A6-380E-4C3E-A1FE-8F89419581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6BEA-53B9-40B1-97CB-F6E3BB7807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B193886-834A-40F7-B167-2BB2349BA7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Thank you so much I never realized </a:t>
            </a:r>
            <a:r>
              <a:rPr lang="en-US" altLang="ko-KR" sz="4000" dirty="0" smtClean="0">
                <a:latin typeface="맑은 고딕" pitchFamily="50" charset="-127"/>
                <a:ea typeface="맑은 고딕" pitchFamily="50" charset="-127"/>
              </a:rPr>
              <a:t>it</a:t>
            </a:r>
          </a:p>
          <a:p>
            <a:pPr algn="ctr"/>
            <a:r>
              <a:rPr lang="en-US" altLang="ko-KR" sz="4000" spc="-200" dirty="0" smtClean="0">
                <a:latin typeface="맑은 고딕" pitchFamily="50" charset="-127"/>
                <a:ea typeface="맑은 고딕" pitchFamily="50" charset="-127"/>
              </a:rPr>
              <a:t>It is how precious and how valuable I am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감사해요 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깨닫지 </a:t>
            </a:r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못했었는데</a:t>
            </a:r>
            <a:endParaRPr lang="en-US" altLang="ko-KR" sz="4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내가 얼마나 소중한 존재라는 걸</a:t>
            </a:r>
          </a:p>
          <a:p>
            <a:pPr algn="ctr"/>
            <a:endParaRPr lang="ko-KR" altLang="en-US" sz="4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spc="-200" dirty="0">
                <a:latin typeface="맑은 고딕" pitchFamily="50" charset="-127"/>
                <a:ea typeface="맑은 고딕" pitchFamily="50" charset="-127"/>
              </a:rPr>
              <a:t>From the beginning of the world until now</a:t>
            </a:r>
          </a:p>
          <a:p>
            <a:pPr algn="ctr"/>
            <a:r>
              <a:rPr lang="en-US" altLang="ko-KR" sz="4000" spc="-200" dirty="0">
                <a:latin typeface="맑은 고딕" pitchFamily="50" charset="-127"/>
                <a:ea typeface="맑은 고딕" pitchFamily="50" charset="-127"/>
              </a:rPr>
              <a:t>the love of god always has turned to me</a:t>
            </a:r>
          </a:p>
          <a:p>
            <a:pPr algn="ctr"/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태초부터 지금까지 하나님의 사랑은</a:t>
            </a:r>
          </a:p>
          <a:p>
            <a:pPr algn="ctr"/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항상 날 향하고 있었다는 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spc="-200" dirty="0">
                <a:latin typeface="맑은 고딕" pitchFamily="50" charset="-127"/>
                <a:ea typeface="맑은 고딕" pitchFamily="50" charset="-127"/>
              </a:rPr>
              <a:t>give thanks to </a:t>
            </a:r>
            <a:r>
              <a:rPr lang="en-US" altLang="ko-KR" sz="4000" spc="-200" dirty="0" smtClean="0">
                <a:latin typeface="맑은 고딕" pitchFamily="50" charset="-127"/>
                <a:ea typeface="맑은 고딕" pitchFamily="50" charset="-127"/>
              </a:rPr>
              <a:t>you, you </a:t>
            </a:r>
            <a:r>
              <a:rPr lang="en-US" altLang="ko-KR" sz="4000" spc="-200" dirty="0">
                <a:latin typeface="맑은 고딕" pitchFamily="50" charset="-127"/>
                <a:ea typeface="맑은 고딕" pitchFamily="50" charset="-127"/>
              </a:rPr>
              <a:t>have taught me</a:t>
            </a:r>
          </a:p>
          <a:p>
            <a:pPr algn="ctr"/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and sown me the stead-fast love </a:t>
            </a:r>
          </a:p>
          <a:p>
            <a:pPr algn="ctr"/>
            <a:r>
              <a:rPr lang="en-US" altLang="ko-KR" sz="4000" dirty="0" smtClean="0">
                <a:latin typeface="맑은 고딕" pitchFamily="50" charset="-127"/>
                <a:ea typeface="맑은 고딕" pitchFamily="50" charset="-127"/>
              </a:rPr>
              <a:t>And thanks to God He'd prepared you for me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고마워요 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그 사랑을 가르쳐준 </a:t>
            </a:r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당신께</a:t>
            </a:r>
            <a:endParaRPr lang="en-US" altLang="ko-KR" sz="4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주께서 허락하신 당신께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dirty="0" smtClean="0">
                <a:latin typeface="맑은 고딕" pitchFamily="50" charset="-127"/>
                <a:ea typeface="맑은 고딕" pitchFamily="50" charset="-127"/>
              </a:rPr>
              <a:t>Serving </a:t>
            </a:r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more and more with the sacrificing love of God</a:t>
            </a:r>
          </a:p>
          <a:p>
            <a:pPr algn="ctr"/>
            <a:r>
              <a:rPr lang="en-US" altLang="ko-KR" sz="4000" spc="-200" dirty="0" smtClean="0">
                <a:latin typeface="맑은 고딕" pitchFamily="50" charset="-127"/>
                <a:ea typeface="맑은 고딕" pitchFamily="50" charset="-127"/>
              </a:rPr>
              <a:t>I will also share the love in to the world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그리스도의 사랑으로 더욱 섬기며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이제 나도 세상에 전하리라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dirty="0" smtClean="0">
                <a:latin typeface="맑은 고딕" pitchFamily="50" charset="-127"/>
                <a:ea typeface="맑은 고딕" pitchFamily="50" charset="-127"/>
              </a:rPr>
              <a:t>It's </a:t>
            </a:r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because you are to be loved</a:t>
            </a:r>
          </a:p>
          <a:p>
            <a:pPr algn="ctr"/>
            <a:r>
              <a:rPr lang="en-US" altLang="ko-KR" sz="4000" spc="-100" dirty="0" smtClean="0">
                <a:latin typeface="맑은 고딕" pitchFamily="50" charset="-127"/>
                <a:ea typeface="맑은 고딕" pitchFamily="50" charset="-127"/>
              </a:rPr>
              <a:t>and you're to testify to the love of God  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당신은 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사랑 받기 </a:t>
            </a:r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위해</a:t>
            </a:r>
            <a:endParaRPr lang="en-US" altLang="ko-KR" sz="4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그리고 그 사랑 전하기 위해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-26988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4000" dirty="0" smtClean="0"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are chosen among men planted in this land</a:t>
            </a:r>
          </a:p>
          <a:p>
            <a:pPr algn="ctr"/>
            <a:r>
              <a:rPr lang="en-US" altLang="ko-KR" sz="4000" dirty="0">
                <a:latin typeface="맑은 고딕" pitchFamily="50" charset="-127"/>
                <a:ea typeface="맑은 고딕" pitchFamily="50" charset="-127"/>
              </a:rPr>
              <a:t>for another fruit expected by the land</a:t>
            </a:r>
          </a:p>
          <a:p>
            <a:pPr algn="ctr"/>
            <a:r>
              <a:rPr lang="ko-KR" altLang="en-US" sz="4000" dirty="0" smtClean="0">
                <a:latin typeface="맑은 고딕" pitchFamily="50" charset="-127"/>
                <a:ea typeface="맑은 고딕" pitchFamily="50" charset="-127"/>
              </a:rPr>
              <a:t>주께서 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택하시고 이 땅에 부르셨네 </a:t>
            </a:r>
          </a:p>
          <a:p>
            <a:pPr algn="ctr"/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또 하나의 열매를 바라시며</a:t>
            </a:r>
          </a:p>
        </p:txBody>
      </p:sp>
      <p:pic>
        <p:nvPicPr>
          <p:cNvPr id="4" name="그림 3" descr="로고 가로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1845" y="6237312"/>
            <a:ext cx="4522155" cy="62068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161</Words>
  <Application>Microsoft Office PowerPoint</Application>
  <PresentationFormat>화면 슬라이드 쇼(4:3)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Everybody's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또 하나의 열매를 바라시며 (For another Fruit)</dc:title>
  <dc:creator>12th church</dc:creator>
  <cp:lastModifiedBy>Your User Name</cp:lastModifiedBy>
  <cp:revision>6</cp:revision>
  <dcterms:created xsi:type="dcterms:W3CDTF">2006-12-19T10:32:35Z</dcterms:created>
  <dcterms:modified xsi:type="dcterms:W3CDTF">2012-05-03T06:57:57Z</dcterms:modified>
</cp:coreProperties>
</file>